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89037"/>
  </p:normalViewPr>
  <p:slideViewPr>
    <p:cSldViewPr snapToGrid="0" snapToObjects="1">
      <p:cViewPr varScale="1">
        <p:scale>
          <a:sx n="84" d="100"/>
          <a:sy n="84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Image blending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Annie Dai,  Xinbei Fu</a:t>
            </a:r>
          </a:p>
          <a:p>
            <a:pPr algn="ctr"/>
            <a:r>
              <a:rPr lang="en-US" sz="2400" dirty="0" smtClean="0"/>
              <a:t>CS 189 Final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Poisson blending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</a:t>
            </a:r>
            <a:r>
              <a:rPr lang="en-US" dirty="0" smtClean="0"/>
              <a:t>blending in log domain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mixture gradient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texture flattening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</a:t>
            </a:r>
            <a:r>
              <a:rPr lang="en-US" sz="3200" smtClean="0"/>
              <a:t>illumination change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color change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seamless tiling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reference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Laplacian pyramid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335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level = </a:t>
            </a:r>
            <a:r>
              <a:rPr lang="en-US" dirty="0" err="1" smtClean="0"/>
              <a:t>gaussian</a:t>
            </a:r>
            <a:r>
              <a:rPr lang="en-US" dirty="0" smtClean="0"/>
              <a:t> last level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3" y="2957513"/>
            <a:ext cx="670625" cy="3435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764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Laplacian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= 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– expand(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i+1)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11101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LS(</a:t>
            </a:r>
            <a:r>
              <a:rPr lang="en-US" sz="2400" dirty="0" err="1" smtClean="0"/>
              <a:t>i</a:t>
            </a:r>
            <a:r>
              <a:rPr lang="en-US" sz="2400" dirty="0" smtClean="0"/>
              <a:t>, j) =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 * LA(</a:t>
            </a:r>
            <a:r>
              <a:rPr lang="en-US" sz="2400" dirty="0" err="1" smtClean="0"/>
              <a:t>i</a:t>
            </a:r>
            <a:r>
              <a:rPr lang="en-US" sz="2400" dirty="0" smtClean="0"/>
              <a:t>, j) + (1 –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j)) * LB(</a:t>
            </a:r>
            <a:r>
              <a:rPr lang="en-US" sz="2400" dirty="0" err="1" smtClean="0"/>
              <a:t>i</a:t>
            </a:r>
            <a:r>
              <a:rPr lang="en-US" sz="2400" dirty="0" smtClean="0"/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Collapse the LS pyramid to get the final balanced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Poisson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450386"/>
            <a:ext cx="6057900" cy="234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104" y="4040659"/>
            <a:ext cx="6480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v – Gradient of a region in an </a:t>
            </a:r>
            <a:r>
              <a:rPr lang="en-US" dirty="0" smtClean="0"/>
              <a:t>image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g – Selected region of </a:t>
            </a:r>
            <a:r>
              <a:rPr lang="en-US" dirty="0" smtClean="0"/>
              <a:t>source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f* – Known functions that exist in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 – Unknown functions that exist in domain </a:t>
            </a:r>
            <a:r>
              <a:rPr lang="en-US" dirty="0" err="1"/>
              <a:t>Ω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err="1"/>
              <a:t>Ω</a:t>
            </a:r>
            <a:r>
              <a:rPr lang="en-US" dirty="0"/>
              <a:t> – Region g that is now placed on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∂</a:t>
            </a:r>
            <a:r>
              <a:rPr lang="en-US" dirty="0" err="1"/>
              <a:t>Ω</a:t>
            </a:r>
            <a:r>
              <a:rPr lang="en-US" dirty="0"/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58218" y="5621940"/>
            <a:ext cx="2869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83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10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with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147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for all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4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Solution: 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40439" y="4566893"/>
            <a:ext cx="605201" cy="1055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34" y="774624"/>
            <a:ext cx="4611731" cy="1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41" y="1344585"/>
            <a:ext cx="2599624" cy="192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88" y="5293737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 rotWithShape="0">
                <a:blip r:embed="rId8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7443789" y="4629845"/>
            <a:ext cx="900111" cy="663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517</TotalTime>
  <Words>261</Words>
  <Application>Microsoft Macintosh PowerPoint</Application>
  <PresentationFormat>Widescreen</PresentationFormat>
  <Paragraphs>68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19</cp:revision>
  <dcterms:created xsi:type="dcterms:W3CDTF">2018-03-09T14:59:07Z</dcterms:created>
  <dcterms:modified xsi:type="dcterms:W3CDTF">2018-03-09T23:37:24Z</dcterms:modified>
</cp:coreProperties>
</file>